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</c:v>
                </c:pt>
                <c:pt idx="1">
                  <c:v>51</c:v>
                </c:pt>
                <c:pt idx="2">
                  <c:v>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Курсы прошли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</c:v>
                </c:pt>
                <c:pt idx="1">
                  <c:v>12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Процент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19.600000000000001</c:v>
                </c:pt>
                <c:pt idx="1">
                  <c:v>42.5</c:v>
                </c:pt>
                <c:pt idx="2">
                  <c:v>17.100000000000001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16165360"/>
        <c:axId val="-1916159920"/>
      </c:barChart>
      <c:catAx>
        <c:axId val="-191616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916159920"/>
        <c:crosses val="autoZero"/>
        <c:auto val="1"/>
        <c:lblAlgn val="ctr"/>
        <c:lblOffset val="100"/>
        <c:noMultiLvlLbl val="0"/>
      </c:catAx>
      <c:valAx>
        <c:axId val="-191615992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916165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43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71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2211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300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720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461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46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07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199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56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3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3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82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3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8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Методическая работа</a:t>
            </a:r>
            <a:endParaRPr lang="ru-RU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в учебном заведении, достижения и </a:t>
            </a:r>
            <a:r>
              <a:rPr lang="ru-RU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недостатки</a:t>
            </a:r>
            <a:endParaRPr lang="ru-RU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6633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0313" y="2311020"/>
            <a:ext cx="8007797" cy="1280890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ЖЕЛАЕМ УДАЧИ!</a:t>
            </a:r>
            <a:endParaRPr lang="ru-RU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14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0843" y="572594"/>
            <a:ext cx="10088879" cy="1280890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ln>
                  <a:solidFill>
                    <a:srgbClr val="FF0000"/>
                  </a:solidFill>
                </a:ln>
              </a:rPr>
              <a:t>Сведения по прохождению курсов повышения квалификации</a:t>
            </a:r>
            <a:r>
              <a:rPr lang="ru-RU" dirty="0">
                <a:ln>
                  <a:solidFill>
                    <a:srgbClr val="FF0000"/>
                  </a:solidFill>
                </a:ln>
              </a:rPr>
              <a:t/>
            </a:r>
            <a:br>
              <a:rPr lang="ru-RU" dirty="0">
                <a:ln>
                  <a:solidFill>
                    <a:srgbClr val="FF0000"/>
                  </a:solidFill>
                </a:ln>
              </a:rPr>
            </a:br>
            <a:endParaRPr lang="ru-RU" dirty="0">
              <a:ln>
                <a:solidFill>
                  <a:srgbClr val="FF0000"/>
                </a:solidFill>
              </a:ln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233700"/>
              </p:ext>
            </p:extLst>
          </p:nvPr>
        </p:nvGraphicFramePr>
        <p:xfrm>
          <a:off x="3341688" y="5672329"/>
          <a:ext cx="6366191" cy="9169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{93296810-A885-4BE3-A3E7-6D5BEEA58F35}</a:tableStyleId>
              </a:tblPr>
              <a:tblGrid>
                <a:gridCol w="1018919"/>
                <a:gridCol w="1884795"/>
                <a:gridCol w="1831798"/>
                <a:gridCol w="1630679"/>
              </a:tblGrid>
              <a:tr h="158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Курсы прошли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Процент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7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19,6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47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42,5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228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17,1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92635797"/>
              </p:ext>
            </p:extLst>
          </p:nvPr>
        </p:nvGraphicFramePr>
        <p:xfrm>
          <a:off x="2047240" y="1203960"/>
          <a:ext cx="9839960" cy="4236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819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800" b="1" dirty="0">
                <a:ln>
                  <a:solidFill>
                    <a:srgbClr val="C00000"/>
                  </a:solidFill>
                </a:ln>
              </a:rPr>
              <a:t>Достижения колледжа республиканского и областного значения за 2013-2014 учебный год</a:t>
            </a:r>
            <a:endParaRPr lang="ru-RU" sz="2800" dirty="0">
              <a:ln>
                <a:solidFill>
                  <a:srgbClr val="C00000"/>
                </a:solidFill>
              </a:ln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487516"/>
              </p:ext>
            </p:extLst>
          </p:nvPr>
        </p:nvGraphicFramePr>
        <p:xfrm>
          <a:off x="2179320" y="1683886"/>
          <a:ext cx="9524999" cy="4577399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89898"/>
                <a:gridCol w="2105201"/>
                <a:gridCol w="1921520"/>
                <a:gridCol w="1307197"/>
                <a:gridCol w="1324550"/>
                <a:gridCol w="2276633"/>
              </a:tblGrid>
              <a:tr h="232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65150" algn="ctr"/>
                        </a:tabLst>
                      </a:pPr>
                      <a:r>
                        <a:rPr lang="kk-KZ" sz="1050" dirty="0">
                          <a:effectLst/>
                        </a:rPr>
                        <a:t>№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Наименование мероприятия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Уровень мероприятия (районный, городской, областной, региональный, республиканский, международный)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Сроки проведения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Количество участников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Результаты (дипломы, грамоты)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</a:tr>
              <a:tr h="162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«Лучший педагог года»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Республиканский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05.10.2013г.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Г.Ж.Садыкова-звание «Лучший педагог» (диплом, кубок. Сертификат на сумму 1731 тыс. тенге)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</a:tr>
              <a:tr h="5764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Участие в Международном дистационном конкурсе по физике проекта «Новый урок»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Международный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21.03.2013г.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9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 Студенты: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3 место-Зейнулин Анвар, 3 место-Бейсекева Айдана, сертификаты:</a:t>
                      </a:r>
                      <a:endParaRPr lang="ru-RU" sz="105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050" dirty="0">
                          <a:effectLst/>
                        </a:rPr>
                        <a:t>Тулеубаева Аяулым</a:t>
                      </a:r>
                      <a:endParaRPr lang="ru-RU" sz="105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050" dirty="0">
                          <a:effectLst/>
                        </a:rPr>
                        <a:t>Аскерхан Шерикбай</a:t>
                      </a:r>
                      <a:endParaRPr lang="ru-RU" sz="105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050" dirty="0">
                          <a:effectLst/>
                        </a:rPr>
                        <a:t>Ренц Елена</a:t>
                      </a:r>
                      <a:endParaRPr lang="ru-RU" sz="105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050" dirty="0">
                          <a:effectLst/>
                        </a:rPr>
                        <a:t>Сериков Курман</a:t>
                      </a:r>
                      <a:endParaRPr lang="ru-RU" sz="105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050" dirty="0">
                          <a:effectLst/>
                        </a:rPr>
                        <a:t>Сериков Жаксыбек</a:t>
                      </a:r>
                      <a:endParaRPr lang="ru-RU" sz="105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050" dirty="0">
                          <a:effectLst/>
                        </a:rPr>
                        <a:t>Жетписбаев Арыстан</a:t>
                      </a:r>
                      <a:endParaRPr lang="ru-RU" sz="105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050" dirty="0">
                          <a:effectLst/>
                        </a:rPr>
                        <a:t>Жусупбаева Алия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Руководитель: С.М.Кабышева-благодарность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49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368197"/>
              </p:ext>
            </p:extLst>
          </p:nvPr>
        </p:nvGraphicFramePr>
        <p:xfrm>
          <a:off x="2030949" y="469232"/>
          <a:ext cx="9524999" cy="566953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89898"/>
                <a:gridCol w="2105201"/>
                <a:gridCol w="1921520"/>
                <a:gridCol w="1307197"/>
                <a:gridCol w="1324550"/>
                <a:gridCol w="2276633"/>
              </a:tblGrid>
              <a:tr h="385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65150" algn="ctr"/>
                        </a:tabLst>
                      </a:pPr>
                      <a:r>
                        <a:rPr lang="kk-KZ" sz="1050" dirty="0">
                          <a:effectLst/>
                        </a:rPr>
                        <a:t>№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Наименование мероприятия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Уровень мероприятия (районный, городской, областной, региональный, республиканский, международный)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Сроки проведения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Количество участников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Результаты (дипломы, грамоты)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5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3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г.Астана Центр обучения и развития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Республиканский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17.03.2013г.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2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Студент Шерегеда Владимир -2 место в номинации «Первые шаги в профессии» в 1 Республиканском конкурсе «Моя будущая профессия»(диплом), 3 место Чепурнов Владимир (диплом);</a:t>
                      </a:r>
                      <a:endParaRPr lang="ru-RU" sz="105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Руководитель: Г.Ж.Садыкова. 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</a:tr>
              <a:tr h="2323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4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Участие в конкурсе профессионального мастерства среди обучающихся и работающей молодежи «Профессиональное мастерство»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Областной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28.10.2013г.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1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Студент- Чепурнов Владимир- 1 место (диплом), руководитель: Б.Н.Байжанова, Е.Б.Лоренц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</a:tr>
              <a:tr h="3997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5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Научно-практическая конференция на тему: «Научное сообщество студентов </a:t>
                      </a:r>
                      <a:r>
                        <a:rPr lang="en-US" sz="1050">
                          <a:effectLst/>
                        </a:rPr>
                        <a:t>XXI</a:t>
                      </a:r>
                      <a:r>
                        <a:rPr lang="kk-KZ" sz="1050">
                          <a:effectLst/>
                        </a:rPr>
                        <a:t> столетия: наука и творчество»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Областной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14.02.2014г.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Секция «Филологических дисциплин»: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Руководитель: Б.Д.Жабикенова-грамота,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Студентка: Насыр Жансая -3 место-грамота, руководитель: А.Ж.Исина-сертификат, студентка  Мукашева Айзат-сертификат за участие.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33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479341"/>
              </p:ext>
            </p:extLst>
          </p:nvPr>
        </p:nvGraphicFramePr>
        <p:xfrm>
          <a:off x="2372644" y="425116"/>
          <a:ext cx="9524999" cy="554659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89898"/>
                <a:gridCol w="2105201"/>
                <a:gridCol w="1921520"/>
                <a:gridCol w="1307197"/>
                <a:gridCol w="1324550"/>
                <a:gridCol w="2276633"/>
              </a:tblGrid>
              <a:tr h="246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65150" algn="ctr"/>
                        </a:tabLst>
                      </a:pPr>
                      <a:r>
                        <a:rPr lang="kk-KZ" sz="1050" dirty="0">
                          <a:effectLst/>
                        </a:rPr>
                        <a:t>№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Наименование мероприятия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Уровень мероприятия (районный, городской, областной, региональный, республиканский, международный)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Сроки проведения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Количество участников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Результаты (дипломы, грамоты)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</a:tr>
              <a:tr h="246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6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Полилингвальная олимпиада по языковым дисциплинам среди студентов колледжей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Областной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21.02.2014г.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Руководители : А.С.Евдокимова, М.А.Кузекова, Б.Б.Тайшикова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Студенты: Бейсекеева Айдана-3 место (грамота), Ермекбаев Ермек-сертификат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</a:tr>
              <a:tr h="185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7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Интеллектуальный конкурс по английскому языку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городской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26.02.2014г.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Руководитель : А.С.Евдокимова, Студенты: Бейсекеева Айдана-3 место (грамота), Ермекбаев Ермек-сертификат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</a:tr>
              <a:tr h="334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8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Участие в конкурсе «Компьютериада-2014»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городской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28.02.2014г.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4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Руководитель: Г.Ж.Садыкова,</a:t>
                      </a:r>
                      <a:endParaRPr lang="ru-RU" sz="105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Студенты: Кинсфатер Владислав-сертификат,</a:t>
                      </a:r>
                      <a:endParaRPr lang="ru-RU" sz="105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Земсков Тимофей-сертификат</a:t>
                      </a:r>
                      <a:endParaRPr lang="ru-RU" sz="105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Баденов Али-сертификат</a:t>
                      </a:r>
                      <a:endParaRPr lang="ru-RU" sz="105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Бельтюгов Игорь-сертификат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</a:tr>
              <a:tr h="269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9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Научно –практическая конференция на тему: «Экология Экибастуза»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городской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13.05.2014г.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Руководитель: А.М.Бейсебаева,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Студенты: Рыштаков Артур-2 место, (грамота, денежная премия), Оразалин Омар-3 место, (грамота, денежная премия).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4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664173"/>
              </p:ext>
            </p:extLst>
          </p:nvPr>
        </p:nvGraphicFramePr>
        <p:xfrm>
          <a:off x="2324518" y="545431"/>
          <a:ext cx="9524999" cy="492455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89898"/>
                <a:gridCol w="2105201"/>
                <a:gridCol w="1921520"/>
                <a:gridCol w="1307197"/>
                <a:gridCol w="1324550"/>
                <a:gridCol w="2276633"/>
              </a:tblGrid>
              <a:tr h="316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65150" algn="ctr"/>
                        </a:tabLst>
                      </a:pPr>
                      <a:r>
                        <a:rPr lang="kk-KZ" sz="1050" dirty="0">
                          <a:effectLst/>
                        </a:rPr>
                        <a:t>№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Наименование мероприятия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Уровень мероприятия (районный, городской, областной, региональный, республиканский, международный)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Сроки проведения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Количество участников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Результаты (дипломы, грамоты)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</a:tr>
              <a:tr h="316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10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Участие в Международной  научно-практической конференции Обь-Иртышский Бассейн: Современное состояние и проблемы устойчивого развития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Международный (заочный)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13.06.2014г.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Секция: «Изучение, Охрана и Рациональное использование водных экосистем»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Участники: мастера производственного обучения: А.М.Бейсебаева, С.М.Зейнулина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</a:tr>
              <a:tr h="283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11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«Көркем сөз оқу шеберлерінің байқауы»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городской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24.10.2014г.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2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Руководитель: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Р.А.Жумабекова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Студенты: Мукашева Айзат-3 место, (диплом, денежная премия), Бекмурзаева Асем,  Алғыс хат, денежная премия).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</a:tr>
              <a:tr h="260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12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«Абай оқулары»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>
                          <a:effectLst/>
                        </a:rPr>
                        <a:t>городской</a:t>
                      </a:r>
                      <a:endParaRPr lang="ru-RU" sz="10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30.10.2014г.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1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Руководитель: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Р.А.Жумабекова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</a:rPr>
                        <a:t>Участница: преподаватель английского языка А.С.Евдокимова, Алғыс хат, денежная премия).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576" marR="757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43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3832" y="340775"/>
            <a:ext cx="8911687" cy="1280890"/>
          </a:xfrm>
        </p:spPr>
        <p:txBody>
          <a:bodyPr>
            <a:normAutofit/>
          </a:bodyPr>
          <a:lstStyle/>
          <a:p>
            <a:r>
              <a:rPr lang="kk-KZ" sz="1700" b="1" dirty="0">
                <a:ln>
                  <a:solidFill>
                    <a:srgbClr val="FF0000"/>
                  </a:solidFill>
                </a:ln>
              </a:rPr>
              <a:t>В 2014-2015 учебном году 10 студентов колледжа приняли участие  в Международной дистанционной олимпиаде  по физике проекта «Инфоурок»</a:t>
            </a:r>
            <a:endParaRPr lang="ru-RU" sz="1700" dirty="0">
              <a:ln>
                <a:solidFill>
                  <a:srgbClr val="FF0000"/>
                </a:solidFill>
              </a:ln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455612"/>
              </p:ext>
            </p:extLst>
          </p:nvPr>
        </p:nvGraphicFramePr>
        <p:xfrm>
          <a:off x="2592926" y="1382736"/>
          <a:ext cx="9212387" cy="531746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87861"/>
                <a:gridCol w="1514654"/>
                <a:gridCol w="1298288"/>
                <a:gridCol w="4073439"/>
                <a:gridCol w="1638145"/>
              </a:tblGrid>
              <a:tr h="338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r>
                        <a:rPr lang="ru-RU" sz="1200" dirty="0" err="1">
                          <a:effectLst/>
                        </a:rPr>
                        <a:t>пп</a:t>
                      </a:r>
                      <a:r>
                        <a:rPr lang="ru-RU" sz="1200" dirty="0">
                          <a:effectLst/>
                        </a:rPr>
                        <a:t>/п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Ф.И. студента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</a:t>
                      </a:r>
                      <a:r>
                        <a:rPr lang="kk-KZ" sz="1200" dirty="0">
                          <a:effectLst/>
                        </a:rPr>
                        <a:t>Баллы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Руководители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Результат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</a:tr>
              <a:tr h="84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Бейсекеева Айдана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С.М.Кабышева, благодарность, за активное участие в работе проекта для учителей «Инфоурок»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Диплом, 2 место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</a:tr>
              <a:tr h="845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Асетова Серафима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С.М.Кабышева , свидетельство за подготовку студентов, ставших победителями 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( занявших 2,3 место (а)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Диплом, 2</a:t>
                      </a:r>
                      <a:r>
                        <a:rPr lang="ru-RU" sz="1200" dirty="0">
                          <a:effectLst/>
                        </a:rPr>
                        <a:t> место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</a:tr>
              <a:tr h="338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Досмухамбетов Куаныш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С.М.Кабышева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Диплом,</a:t>
                      </a:r>
                      <a:r>
                        <a:rPr lang="ru-RU" sz="1200" dirty="0">
                          <a:effectLst/>
                        </a:rPr>
                        <a:t>3 место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</a:tr>
              <a:tr h="462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Афинов Фарид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С.М.Кабышева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Диплом, </a:t>
                      </a:r>
                      <a:r>
                        <a:rPr lang="ru-RU" sz="1200" dirty="0">
                          <a:effectLst/>
                        </a:rPr>
                        <a:t>3 место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</a:tr>
              <a:tr h="338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Байдаулетов Маргулан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С.М.Кабышева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Сертификат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</a:tr>
              <a:tr h="5073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6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Жетписбаев Арыстан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С.М.Кабышева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Сертификат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</a:tr>
              <a:tr h="338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Атанов Никита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С.М.Кабышева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Сертификат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</a:tr>
              <a:tr h="338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Захаров Герман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С.М.Кабышева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Сертификат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</a:tr>
              <a:tr h="338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Егимбаев Кенже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С.М.Кабышева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Сертификат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</a:tr>
              <a:tr h="338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Рафиков Хамит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С.М.Кабышева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Сертификат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17" marR="4261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4289" y="392290"/>
            <a:ext cx="8911687" cy="1280890"/>
          </a:xfrm>
        </p:spPr>
        <p:txBody>
          <a:bodyPr>
            <a:normAutofit/>
          </a:bodyPr>
          <a:lstStyle/>
          <a:p>
            <a:r>
              <a:rPr lang="kk-KZ" sz="1600" b="1" dirty="0">
                <a:solidFill>
                  <a:schemeClr val="accent5"/>
                </a:solidFill>
              </a:rPr>
              <a:t>В 2014-2015 учебном году 10 студентов колледжа приняли участие  в Международной дистанционной олимпиаде  по математике проекта «Инфоурок»</a:t>
            </a:r>
            <a:endParaRPr lang="ru-RU" sz="1600" b="1" dirty="0">
              <a:solidFill>
                <a:schemeClr val="accent5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340164"/>
              </p:ext>
            </p:extLst>
          </p:nvPr>
        </p:nvGraphicFramePr>
        <p:xfrm>
          <a:off x="2592925" y="1418675"/>
          <a:ext cx="9152386" cy="479080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733599"/>
                <a:gridCol w="1970690"/>
                <a:gridCol w="914400"/>
                <a:gridCol w="3878317"/>
                <a:gridCol w="1655380"/>
              </a:tblGrid>
              <a:tr h="277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r>
                        <a:rPr lang="ru-RU" sz="1400" dirty="0" err="1">
                          <a:effectLst/>
                        </a:rPr>
                        <a:t>пп</a:t>
                      </a:r>
                      <a:r>
                        <a:rPr lang="ru-RU" sz="1400" dirty="0">
                          <a:effectLst/>
                        </a:rPr>
                        <a:t>/п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Ф.И. студента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  </a:t>
                      </a:r>
                      <a:r>
                        <a:rPr lang="kk-KZ" sz="1400">
                          <a:effectLst/>
                        </a:rPr>
                        <a:t>Баллы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Руководители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Результат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</a:tr>
              <a:tr h="693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Бейсекеева Айдана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Ж.А. Абикеева, благодарность, за активное участие в работе проекта для учителей «Инфоурок»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Диплом, 2 место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</a:tr>
              <a:tr h="6939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Байдаулетов Маргулан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Ж.А. Абикеева, свидетельство за подготовку студентов, ставших победителями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( занявших 2,3 место (а)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Диплом,</a:t>
                      </a:r>
                      <a:r>
                        <a:rPr lang="ru-RU" sz="1400">
                          <a:effectLst/>
                        </a:rPr>
                        <a:t>3 место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</a:tr>
              <a:tr h="277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Шакаров Алишер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Ж.А. Абикеева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Диплом,</a:t>
                      </a:r>
                      <a:r>
                        <a:rPr lang="ru-RU" sz="1400">
                          <a:effectLst/>
                        </a:rPr>
                        <a:t>3 место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</a:tr>
              <a:tr h="277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Жетбисбаев Арыстан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Ж.А. Абикеева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Диплом,</a:t>
                      </a:r>
                      <a:r>
                        <a:rPr lang="ru-RU" sz="1400">
                          <a:effectLst/>
                        </a:rPr>
                        <a:t>3 место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</a:tr>
              <a:tr h="277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Тулеубаева Аяулым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Ж.А. Абикеева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Диплом,</a:t>
                      </a:r>
                      <a:r>
                        <a:rPr lang="ru-RU" sz="1400">
                          <a:effectLst/>
                        </a:rPr>
                        <a:t>3 место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</a:tr>
              <a:tr h="2361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6</a:t>
                      </a:r>
                      <a:endParaRPr lang="ru-RU" sz="1400" dirty="0">
                        <a:effectLst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Кенжаұлы Иса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Ж.А. Абикеева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Сертификат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</a:tr>
              <a:tr h="277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Угроватый Максим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Ж.А. Абикеева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Сертификат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</a:tr>
              <a:tr h="277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Ныгманов Мерхат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Ж.А. Абикеева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Сертификат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</a:tr>
              <a:tr h="138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Ренц Елена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Ж.А. Абикеева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Сертификат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</a:tr>
              <a:tr h="277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</a:rPr>
                        <a:t>Асетова Серафима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11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</a:rPr>
                        <a:t>Ж.А. Абикеева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Сертификат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259" marR="452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47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15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В 2014-2015 учебном году 14 студентов колледжа приняли участие  в Международной дистанционной олимпиаде  по информатике проекта «Инфоурок»</a:t>
            </a:r>
            <a:endParaRPr lang="ru-RU" sz="15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305102"/>
              </p:ext>
            </p:extLst>
          </p:nvPr>
        </p:nvGraphicFramePr>
        <p:xfrm>
          <a:off x="2592926" y="1313791"/>
          <a:ext cx="8774012" cy="355301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54771"/>
                <a:gridCol w="1749972"/>
                <a:gridCol w="819807"/>
                <a:gridCol w="4430109"/>
                <a:gridCol w="1119353"/>
              </a:tblGrid>
              <a:tr h="222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r>
                        <a:rPr lang="ru-RU" sz="1200" dirty="0" err="1">
                          <a:effectLst/>
                        </a:rPr>
                        <a:t>пп</a:t>
                      </a:r>
                      <a:r>
                        <a:rPr lang="ru-RU" sz="1200" dirty="0">
                          <a:effectLst/>
                        </a:rPr>
                        <a:t>/п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Ф.И. студента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</a:t>
                      </a:r>
                      <a:r>
                        <a:rPr lang="kk-KZ" sz="1200" dirty="0">
                          <a:effectLst/>
                        </a:rPr>
                        <a:t>Баллы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Руководители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Результат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</a:tr>
              <a:tr h="419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Асетова Серафима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Г.Ж.Садыкова, благодарность, за активное участие в работе проекта для учителей «Инфоурок»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сертификат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</a:tr>
              <a:tr h="222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Атанов Никита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Г.Ж.Садыкова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сертификат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</a:tr>
              <a:tr h="222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Баранов Георгий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Г.Ж.Садыкова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сертификат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</a:tr>
              <a:tr h="222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Бейсекеева Айдана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Г.Ж.Садыкова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сертификат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</a:tr>
              <a:tr h="2166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Веригин Александр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Г.Ж.Садыкова</a:t>
                      </a:r>
                      <a:endParaRPr lang="ru-RU" sz="1200" dirty="0">
                        <a:effectLst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сертификат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</a:tr>
              <a:tr h="220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6</a:t>
                      </a:r>
                      <a:endParaRPr lang="ru-RU" sz="1200" dirty="0">
                        <a:effectLst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Котляр Александр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Г.Ж.Садыкова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Сертификат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</a:tr>
              <a:tr h="252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Лавренчук Марина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Г.Ж.Садыкова</a:t>
                      </a:r>
                      <a:endParaRPr lang="ru-RU" sz="1200" dirty="0">
                        <a:effectLst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Сертификат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</a:tr>
              <a:tr h="222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Медведков Евгений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Г.Ж.Садыкова</a:t>
                      </a:r>
                      <a:endParaRPr lang="ru-RU" sz="1200" dirty="0">
                        <a:effectLst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Сертификат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</a:tr>
              <a:tr h="222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Муксинов Тимур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Г.Ж.Садыкова</a:t>
                      </a:r>
                      <a:endParaRPr lang="ru-RU" sz="1200" dirty="0">
                        <a:effectLst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Сертификат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</a:tr>
              <a:tr h="222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Никифоров Дастан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Г.Ж.Садыкова</a:t>
                      </a:r>
                      <a:endParaRPr lang="ru-RU" sz="1200" dirty="0">
                        <a:effectLst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Сертификат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</a:tr>
              <a:tr h="222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Рафиков Хамит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Г.Ж.Садыкова</a:t>
                      </a:r>
                      <a:endParaRPr lang="ru-RU" sz="1200" dirty="0">
                        <a:effectLst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сертификат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</a:tr>
              <a:tr h="222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Ренц Елена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Г.Ж.Садыкова</a:t>
                      </a:r>
                      <a:endParaRPr lang="ru-RU" sz="1200" dirty="0">
                        <a:effectLst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сертификат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</a:tr>
              <a:tr h="222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Тюлегенова Гульсара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Г.Ж.Садыкова</a:t>
                      </a:r>
                      <a:endParaRPr lang="ru-RU" sz="1200" dirty="0">
                        <a:effectLst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сертификат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</a:tr>
              <a:tr h="2220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Шундеева Алла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11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</a:rPr>
                        <a:t>Г.Ж.Садыков</a:t>
                      </a:r>
                      <a:r>
                        <a:rPr lang="kk-KZ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сертификат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07" marR="36207" marT="0" marB="0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2461545" y="5096261"/>
            <a:ext cx="8911687" cy="7054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k-KZ" sz="1600" b="1" dirty="0"/>
              <a:t>В 2014-2015 учебный год приняли участие в   городской региональной </a:t>
            </a:r>
            <a:r>
              <a:rPr lang="ru-RU" sz="1600" b="1" dirty="0"/>
              <a:t>научно-практической конференции «</a:t>
            </a:r>
            <a:r>
              <a:rPr lang="kk-KZ" sz="1600" b="1" dirty="0"/>
              <a:t>Развитие Экибастуза. Взгляд молодых</a:t>
            </a:r>
            <a:r>
              <a:rPr lang="ru-RU" sz="1600" b="1" dirty="0"/>
              <a:t>»</a:t>
            </a:r>
            <a:endParaRPr lang="ru-RU" sz="15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001219"/>
              </p:ext>
            </p:extLst>
          </p:nvPr>
        </p:nvGraphicFramePr>
        <p:xfrm>
          <a:off x="2461545" y="5781217"/>
          <a:ext cx="8779268" cy="84124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11518"/>
                <a:gridCol w="1525581"/>
                <a:gridCol w="3951673"/>
                <a:gridCol w="1450428"/>
                <a:gridCol w="134006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п/п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Ф.И. студента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Тема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Руководител</a:t>
                      </a:r>
                      <a:r>
                        <a:rPr lang="kk-KZ" sz="1200" dirty="0">
                          <a:effectLst/>
                        </a:rPr>
                        <a:t>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Результат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Жусупбаева Алия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</a:t>
                      </a:r>
                      <a:r>
                        <a:rPr lang="kk-KZ" sz="1200">
                          <a:effectLst/>
                        </a:rPr>
                        <a:t> Модернизация инновационного р</a:t>
                      </a:r>
                      <a:r>
                        <a:rPr lang="ru-RU" sz="1200">
                          <a:effectLst/>
                        </a:rPr>
                        <a:t>азвити</a:t>
                      </a:r>
                      <a:r>
                        <a:rPr lang="kk-KZ" sz="1200">
                          <a:effectLst/>
                        </a:rPr>
                        <a:t>я </a:t>
                      </a:r>
                      <a:r>
                        <a:rPr lang="ru-RU" sz="1200">
                          <a:effectLst/>
                        </a:rPr>
                        <a:t> города»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Р.С.Тапалова</a:t>
                      </a:r>
                      <a:r>
                        <a:rPr lang="ru-RU" sz="1200">
                          <a:effectLst/>
                        </a:rPr>
                        <a:t>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Сертификат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33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</TotalTime>
  <Words>1027</Words>
  <Application>Microsoft Office PowerPoint</Application>
  <PresentationFormat>Широкоэкранный</PresentationFormat>
  <Paragraphs>349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Легкий дым</vt:lpstr>
      <vt:lpstr>Методическая работа</vt:lpstr>
      <vt:lpstr>Сведения по прохождению курсов повышения квалификации </vt:lpstr>
      <vt:lpstr>Достижения колледжа республиканского и областного значения за 2013-2014 учебный год</vt:lpstr>
      <vt:lpstr>Презентация PowerPoint</vt:lpstr>
      <vt:lpstr>Презентация PowerPoint</vt:lpstr>
      <vt:lpstr>Презентация PowerPoint</vt:lpstr>
      <vt:lpstr>В 2014-2015 учебном году 10 студентов колледжа приняли участие  в Международной дистанционной олимпиаде  по физике проекта «Инфоурок»</vt:lpstr>
      <vt:lpstr>В 2014-2015 учебном году 10 студентов колледжа приняли участие  в Международной дистанционной олимпиаде  по математике проекта «Инфоурок»</vt:lpstr>
      <vt:lpstr>В 2014-2015 учебном году 14 студентов колледжа приняли участие  в Международной дистанционной олимпиаде  по информатике проекта «Инфоурок»</vt:lpstr>
      <vt:lpstr>ЖЕЛАЕМ УДАЧИ!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методической работе</dc:title>
  <dc:creator>Владимир Борисовский</dc:creator>
  <cp:lastModifiedBy>05</cp:lastModifiedBy>
  <cp:revision>10</cp:revision>
  <dcterms:created xsi:type="dcterms:W3CDTF">2015-02-24T08:44:58Z</dcterms:created>
  <dcterms:modified xsi:type="dcterms:W3CDTF">2015-02-24T09:54:53Z</dcterms:modified>
</cp:coreProperties>
</file>